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1" charset="1" panose="020F0502020204030203"/>
      <p:regular r:id="rId10"/>
    </p:embeddedFont>
    <p:embeddedFont>
      <p:font typeface="Lato 1 Bold" charset="1" panose="020F0502020204030203"/>
      <p:regular r:id="rId11"/>
    </p:embeddedFont>
    <p:embeddedFont>
      <p:font typeface="Lato 1 Italics" charset="1" panose="020F0502020204030203"/>
      <p:regular r:id="rId12"/>
    </p:embeddedFont>
    <p:embeddedFont>
      <p:font typeface="Lato 1 Bold Italics" charset="1" panose="020F0502020204030203"/>
      <p:regular r:id="rId13"/>
    </p:embeddedFont>
    <p:embeddedFont>
      <p:font typeface="Lato 2" charset="1" panose="020F0502020204030203"/>
      <p:regular r:id="rId14"/>
    </p:embeddedFont>
    <p:embeddedFont>
      <p:font typeface="Lato 2 Bold" charset="1" panose="020F0502020204030203"/>
      <p:regular r:id="rId15"/>
    </p:embeddedFont>
    <p:embeddedFont>
      <p:font typeface="Lato 2 Italics" charset="1" panose="020F0502020204030203"/>
      <p:regular r:id="rId16"/>
    </p:embeddedFont>
    <p:embeddedFont>
      <p:font typeface="Lato 2 Bold Italics" charset="1" panose="020F0502020204030203"/>
      <p:regular r:id="rId17"/>
    </p:embeddedFont>
    <p:embeddedFont>
      <p:font typeface="Lato 2 Thin" charset="1" panose="020F0502020204030203"/>
      <p:regular r:id="rId18"/>
    </p:embeddedFont>
    <p:embeddedFont>
      <p:font typeface="Lato 2 Thin Italics" charset="1" panose="020F0502020204030203"/>
      <p:regular r:id="rId19"/>
    </p:embeddedFont>
    <p:embeddedFont>
      <p:font typeface="Lato 2 Light" charset="1" panose="020F0502020204030203"/>
      <p:regular r:id="rId20"/>
    </p:embeddedFont>
    <p:embeddedFont>
      <p:font typeface="Lato 2 Light Italics" charset="1" panose="020F0502020204030203"/>
      <p:regular r:id="rId21"/>
    </p:embeddedFont>
    <p:embeddedFont>
      <p:font typeface="Lato 2 Heavy" charset="1" panose="020F0502020204030203"/>
      <p:regular r:id="rId22"/>
    </p:embeddedFont>
    <p:embeddedFont>
      <p:font typeface="Lato 2 Heavy Italics" charset="1" panose="020F050202020403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sp>
        <p:nvSpPr>
          <p:cNvPr name="Freeform 2" id="2"/>
          <p:cNvSpPr/>
          <p:nvPr/>
        </p:nvSpPr>
        <p:spPr>
          <a:xfrm flipH="false" flipV="false" rot="0">
            <a:off x="5798137" y="6580210"/>
            <a:ext cx="8727621" cy="7743780"/>
          </a:xfrm>
          <a:custGeom>
            <a:avLst/>
            <a:gdLst/>
            <a:ahLst/>
            <a:cxnLst/>
            <a:rect r="r" b="b" t="t" l="l"/>
            <a:pathLst>
              <a:path h="7743780" w="8727621">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1150" y="-1106859"/>
            <a:ext cx="12500768" cy="12500718"/>
            <a:chOff x="0" y="0"/>
            <a:chExt cx="6350000" cy="6349975"/>
          </a:xfrm>
        </p:grpSpPr>
        <p:sp>
          <p:nvSpPr>
            <p:cNvPr name="Freeform 4" id="4"/>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solidFill>
              <a:srgbClr val="000000">
                <a:alpha val="0"/>
              </a:srgbClr>
            </a:solidFill>
            <a:ln w="12700">
              <a:solidFill>
                <a:srgbClr val="000000"/>
              </a:solidFill>
            </a:ln>
          </p:spPr>
        </p:sp>
      </p:grpSp>
      <p:sp>
        <p:nvSpPr>
          <p:cNvPr name="AutoShape 5" id="5"/>
          <p:cNvSpPr/>
          <p:nvPr/>
        </p:nvSpPr>
        <p:spPr>
          <a:xfrm rot="-5400000">
            <a:off x="546454" y="7751947"/>
            <a:ext cx="983543" cy="0"/>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3771785" y="-4005240"/>
            <a:ext cx="8727621" cy="7743780"/>
          </a:xfrm>
          <a:custGeom>
            <a:avLst/>
            <a:gdLst/>
            <a:ahLst/>
            <a:cxnLst/>
            <a:rect r="r" b="b" t="t" l="l"/>
            <a:pathLst>
              <a:path h="7743780" w="8727621">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471150" y="-1106859"/>
            <a:ext cx="12500768" cy="1250071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1372" t="0" r="-51372" b="0"/>
              </a:stretch>
            </a:blipFill>
          </p:spPr>
        </p:sp>
      </p:grpSp>
      <p:sp>
        <p:nvSpPr>
          <p:cNvPr name="TextBox 9" id="9"/>
          <p:cNvSpPr txBox="true"/>
          <p:nvPr/>
        </p:nvSpPr>
        <p:spPr>
          <a:xfrm rot="0">
            <a:off x="1335726" y="7454449"/>
            <a:ext cx="7547247" cy="547370"/>
          </a:xfrm>
          <a:prstGeom prst="rect">
            <a:avLst/>
          </a:prstGeom>
        </p:spPr>
        <p:txBody>
          <a:bodyPr anchor="t" rtlCol="false" tIns="0" lIns="0" bIns="0" rIns="0">
            <a:spAutoFit/>
          </a:bodyPr>
          <a:lstStyle/>
          <a:p>
            <a:pPr>
              <a:lnSpc>
                <a:spcPts val="4480"/>
              </a:lnSpc>
            </a:pPr>
            <a:r>
              <a:rPr lang="en-US" sz="3200">
                <a:solidFill>
                  <a:srgbClr val="FFFFFF"/>
                </a:solidFill>
                <a:latin typeface="Lato 1 Bold"/>
              </a:rPr>
              <a:t>Cheikh, Ivan et Etia</a:t>
            </a:r>
          </a:p>
        </p:txBody>
      </p:sp>
      <p:sp>
        <p:nvSpPr>
          <p:cNvPr name="TextBox 10" id="10"/>
          <p:cNvSpPr txBox="true"/>
          <p:nvPr/>
        </p:nvSpPr>
        <p:spPr>
          <a:xfrm rot="0">
            <a:off x="1028700" y="2763372"/>
            <a:ext cx="7854272" cy="3162300"/>
          </a:xfrm>
          <a:prstGeom prst="rect">
            <a:avLst/>
          </a:prstGeom>
        </p:spPr>
        <p:txBody>
          <a:bodyPr anchor="t" rtlCol="false" tIns="0" lIns="0" bIns="0" rIns="0">
            <a:spAutoFit/>
          </a:bodyPr>
          <a:lstStyle/>
          <a:p>
            <a:pPr>
              <a:lnSpc>
                <a:spcPts val="12480"/>
              </a:lnSpc>
            </a:pPr>
            <a:r>
              <a:rPr lang="en-US" sz="10400">
                <a:solidFill>
                  <a:srgbClr val="FFFFFF"/>
                </a:solidFill>
                <a:latin typeface="Lato 2 Heavy"/>
              </a:rPr>
              <a:t>LA FIFA</a:t>
            </a:r>
          </a:p>
          <a:p>
            <a:pPr>
              <a:lnSpc>
                <a:spcPts val="12480"/>
              </a:lnSpc>
            </a:pPr>
            <a:r>
              <a:rPr lang="en-US" sz="10400">
                <a:solidFill>
                  <a:srgbClr val="FFFFFF"/>
                </a:solidFill>
                <a:latin typeface="Lato 2 Heavy"/>
              </a:rPr>
              <a:t>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8061" y="-3316919"/>
            <a:ext cx="7476662" cy="6633839"/>
          </a:xfrm>
          <a:custGeom>
            <a:avLst/>
            <a:gdLst/>
            <a:ahLst/>
            <a:cxnLst/>
            <a:rect r="r" b="b" t="t" l="l"/>
            <a:pathLst>
              <a:path h="6633839" w="7476662">
                <a:moveTo>
                  <a:pt x="0" y="0"/>
                </a:moveTo>
                <a:lnTo>
                  <a:pt x="7476663" y="0"/>
                </a:lnTo>
                <a:lnTo>
                  <a:pt x="7476663" y="6633838"/>
                </a:lnTo>
                <a:lnTo>
                  <a:pt x="0" y="663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66464" y="-514350"/>
            <a:ext cx="7791451" cy="12363450"/>
          </a:xfrm>
          <a:prstGeom prst="rect">
            <a:avLst/>
          </a:prstGeom>
          <a:solidFill>
            <a:srgbClr val="BD031C"/>
          </a:solidFill>
        </p:spPr>
      </p:sp>
      <p:grpSp>
        <p:nvGrpSpPr>
          <p:cNvPr name="Group 4" id="4"/>
          <p:cNvGrpSpPr/>
          <p:nvPr/>
        </p:nvGrpSpPr>
        <p:grpSpPr>
          <a:xfrm rot="0">
            <a:off x="1028700" y="4311092"/>
            <a:ext cx="5401123" cy="1664817"/>
            <a:chOff x="0" y="0"/>
            <a:chExt cx="7201498" cy="2219755"/>
          </a:xfrm>
        </p:grpSpPr>
        <p:sp>
          <p:nvSpPr>
            <p:cNvPr name="TextBox 5" id="5"/>
            <p:cNvSpPr txBox="true"/>
            <p:nvPr/>
          </p:nvSpPr>
          <p:spPr>
            <a:xfrm rot="0">
              <a:off x="0" y="0"/>
              <a:ext cx="7201498" cy="1333500"/>
            </a:xfrm>
            <a:prstGeom prst="rect">
              <a:avLst/>
            </a:prstGeom>
          </p:spPr>
          <p:txBody>
            <a:bodyPr anchor="t" rtlCol="false" tIns="0" lIns="0" bIns="0" rIns="0">
              <a:spAutoFit/>
            </a:bodyPr>
            <a:lstStyle/>
            <a:p>
              <a:pPr>
                <a:lnSpc>
                  <a:spcPts val="7920"/>
                </a:lnSpc>
              </a:pPr>
              <a:r>
                <a:rPr lang="en-US" sz="6600">
                  <a:solidFill>
                    <a:srgbClr val="FFFFFF"/>
                  </a:solidFill>
                  <a:latin typeface="Lato 2 Heavy"/>
                </a:rPr>
                <a:t>SOMMAIRE</a:t>
              </a:r>
            </a:p>
          </p:txBody>
        </p:sp>
        <p:sp>
          <p:nvSpPr>
            <p:cNvPr name="TextBox 6" id="6"/>
            <p:cNvSpPr txBox="true"/>
            <p:nvPr/>
          </p:nvSpPr>
          <p:spPr>
            <a:xfrm rot="0">
              <a:off x="0" y="1464740"/>
              <a:ext cx="7201498" cy="755015"/>
            </a:xfrm>
            <a:prstGeom prst="rect">
              <a:avLst/>
            </a:prstGeom>
          </p:spPr>
          <p:txBody>
            <a:bodyPr anchor="t" rtlCol="false" tIns="0" lIns="0" bIns="0" rIns="0">
              <a:spAutoFit/>
            </a:bodyPr>
            <a:lstStyle/>
            <a:p>
              <a:pPr>
                <a:lnSpc>
                  <a:spcPts val="4800"/>
                </a:lnSpc>
              </a:pPr>
            </a:p>
          </p:txBody>
        </p:sp>
      </p:grpSp>
      <p:sp>
        <p:nvSpPr>
          <p:cNvPr name="TextBox 7" id="7"/>
          <p:cNvSpPr txBox="true"/>
          <p:nvPr/>
        </p:nvSpPr>
        <p:spPr>
          <a:xfrm rot="0">
            <a:off x="8809699" y="4981575"/>
            <a:ext cx="8783902" cy="2016125"/>
          </a:xfrm>
          <a:prstGeom prst="rect">
            <a:avLst/>
          </a:prstGeom>
        </p:spPr>
        <p:txBody>
          <a:bodyPr anchor="t" rtlCol="false" tIns="0" lIns="0" bIns="0" rIns="0">
            <a:spAutoFit/>
          </a:bodyPr>
          <a:lstStyle/>
          <a:p>
            <a:pPr marL="690881" indent="-345440" lvl="1">
              <a:lnSpc>
                <a:spcPts val="5440"/>
              </a:lnSpc>
              <a:buFont typeface="Arial"/>
              <a:buChar char="•"/>
            </a:pPr>
            <a:r>
              <a:rPr lang="en-US" sz="3200">
                <a:solidFill>
                  <a:srgbClr val="1E2740"/>
                </a:solidFill>
                <a:latin typeface="Lato 1"/>
              </a:rPr>
              <a:t>Etude de cas</a:t>
            </a:r>
          </a:p>
          <a:p>
            <a:pPr marL="690881" indent="-345440" lvl="1">
              <a:lnSpc>
                <a:spcPts val="5440"/>
              </a:lnSpc>
              <a:buFont typeface="Arial"/>
              <a:buChar char="•"/>
            </a:pPr>
            <a:r>
              <a:rPr lang="en-US" sz="3200">
                <a:solidFill>
                  <a:srgbClr val="1E2740"/>
                </a:solidFill>
                <a:latin typeface="Lato 1"/>
              </a:rPr>
              <a:t>Conception et Présentation de l’équipe</a:t>
            </a:r>
          </a:p>
          <a:p>
            <a:pPr marL="690881" indent="-345440" lvl="1">
              <a:lnSpc>
                <a:spcPts val="5440"/>
              </a:lnSpc>
              <a:buFont typeface="Arial"/>
              <a:buChar char="•"/>
            </a:pPr>
            <a:r>
              <a:rPr lang="en-US" sz="3200">
                <a:solidFill>
                  <a:srgbClr val="1E2740"/>
                </a:solidFill>
                <a:latin typeface="Lato 1"/>
              </a:rPr>
              <a:t>Conclusion</a:t>
            </a:r>
          </a:p>
        </p:txBody>
      </p:sp>
      <p:sp>
        <p:nvSpPr>
          <p:cNvPr name="Freeform 8" id="8"/>
          <p:cNvSpPr/>
          <p:nvPr/>
        </p:nvSpPr>
        <p:spPr>
          <a:xfrm flipH="false" flipV="false" rot="0">
            <a:off x="-4363811" y="5386410"/>
            <a:ext cx="8727621" cy="7743780"/>
          </a:xfrm>
          <a:custGeom>
            <a:avLst/>
            <a:gdLst/>
            <a:ahLst/>
            <a:cxnLst/>
            <a:rect r="r" b="b" t="t" l="l"/>
            <a:pathLst>
              <a:path h="7743780" w="8727621">
                <a:moveTo>
                  <a:pt x="0" y="0"/>
                </a:moveTo>
                <a:lnTo>
                  <a:pt x="8727622" y="0"/>
                </a:lnTo>
                <a:lnTo>
                  <a:pt x="8727622"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144000" y="1028700"/>
            <a:ext cx="8115300" cy="2664942"/>
            <a:chOff x="0" y="0"/>
            <a:chExt cx="10820400" cy="3553255"/>
          </a:xfrm>
        </p:grpSpPr>
        <p:sp>
          <p:nvSpPr>
            <p:cNvPr name="TextBox 10" id="10"/>
            <p:cNvSpPr txBox="true"/>
            <p:nvPr/>
          </p:nvSpPr>
          <p:spPr>
            <a:xfrm rot="0">
              <a:off x="0" y="0"/>
              <a:ext cx="10820400" cy="2667000"/>
            </a:xfrm>
            <a:prstGeom prst="rect">
              <a:avLst/>
            </a:prstGeom>
          </p:spPr>
          <p:txBody>
            <a:bodyPr anchor="t" rtlCol="false" tIns="0" lIns="0" bIns="0" rIns="0">
              <a:spAutoFit/>
            </a:bodyPr>
            <a:lstStyle/>
            <a:p>
              <a:pPr>
                <a:lnSpc>
                  <a:spcPts val="7920"/>
                </a:lnSpc>
              </a:pPr>
              <a:r>
                <a:rPr lang="en-US" sz="6600">
                  <a:solidFill>
                    <a:srgbClr val="BD031C"/>
                  </a:solidFill>
                  <a:latin typeface="Lato 2 Heavy"/>
                </a:rPr>
                <a:t>De quoi allons nous parler?</a:t>
              </a:r>
            </a:p>
          </p:txBody>
        </p:sp>
        <p:sp>
          <p:nvSpPr>
            <p:cNvPr name="TextBox 11" id="11"/>
            <p:cNvSpPr txBox="true"/>
            <p:nvPr/>
          </p:nvSpPr>
          <p:spPr>
            <a:xfrm rot="0">
              <a:off x="0" y="2798240"/>
              <a:ext cx="10820400" cy="755015"/>
            </a:xfrm>
            <a:prstGeom prst="rect">
              <a:avLst/>
            </a:prstGeom>
          </p:spPr>
          <p:txBody>
            <a:bodyPr anchor="t" rtlCol="false" tIns="0" lIns="0" bIns="0" rIns="0">
              <a:spAutoFit/>
            </a:bodyPr>
            <a:lstStyle/>
            <a:p>
              <a:pPr>
                <a:lnSpc>
                  <a:spcPts val="48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882410"/>
            <a:chOff x="0" y="0"/>
            <a:chExt cx="6186311" cy="1313309"/>
          </a:xfrm>
        </p:grpSpPr>
        <p:sp>
          <p:nvSpPr>
            <p:cNvPr name="Freeform 3" id="3"/>
            <p:cNvSpPr/>
            <p:nvPr/>
          </p:nvSpPr>
          <p:spPr>
            <a:xfrm flipH="false" flipV="false" rot="0">
              <a:off x="0" y="0"/>
              <a:ext cx="6186311" cy="1313309"/>
            </a:xfrm>
            <a:custGeom>
              <a:avLst/>
              <a:gdLst/>
              <a:ahLst/>
              <a:cxnLst/>
              <a:rect r="r" b="b" t="t" l="l"/>
              <a:pathLst>
                <a:path h="1313309" w="6186311">
                  <a:moveTo>
                    <a:pt x="0" y="0"/>
                  </a:moveTo>
                  <a:lnTo>
                    <a:pt x="6186311" y="0"/>
                  </a:lnTo>
                  <a:lnTo>
                    <a:pt x="6186311" y="1313309"/>
                  </a:lnTo>
                  <a:lnTo>
                    <a:pt x="0" y="1313309"/>
                  </a:lnTo>
                  <a:close/>
                </a:path>
              </a:pathLst>
            </a:custGeom>
            <a:solidFill>
              <a:srgbClr val="FFFFFF"/>
            </a:solidFill>
          </p:spPr>
        </p:sp>
      </p:grpSp>
      <p:sp>
        <p:nvSpPr>
          <p:cNvPr name="Freeform 4" id="4"/>
          <p:cNvSpPr/>
          <p:nvPr/>
        </p:nvSpPr>
        <p:spPr>
          <a:xfrm flipH="false" flipV="false" rot="0">
            <a:off x="12895489" y="7091055"/>
            <a:ext cx="8727621" cy="7743780"/>
          </a:xfrm>
          <a:custGeom>
            <a:avLst/>
            <a:gdLst/>
            <a:ahLst/>
            <a:cxnLst/>
            <a:rect r="r" b="b" t="t" l="l"/>
            <a:pathLst>
              <a:path h="7743780" w="8727621">
                <a:moveTo>
                  <a:pt x="0" y="0"/>
                </a:moveTo>
                <a:lnTo>
                  <a:pt x="8727622" y="0"/>
                </a:lnTo>
                <a:lnTo>
                  <a:pt x="8727622"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6895385" cy="10287000"/>
            <a:chOff x="0" y="0"/>
            <a:chExt cx="9193846" cy="13716000"/>
          </a:xfrm>
        </p:grpSpPr>
        <p:pic>
          <p:nvPicPr>
            <p:cNvPr name="Picture 6" id="6"/>
            <p:cNvPicPr>
              <a:picLocks noChangeAspect="true"/>
            </p:cNvPicPr>
            <p:nvPr/>
          </p:nvPicPr>
          <p:blipFill>
            <a:blip r:embed="rId4"/>
            <a:srcRect l="34722" t="12827" r="0" b="22167"/>
            <a:stretch>
              <a:fillRect/>
            </a:stretch>
          </p:blipFill>
          <p:spPr>
            <a:xfrm flipH="false" flipV="false">
              <a:off x="0" y="0"/>
              <a:ext cx="9193846" cy="13716000"/>
            </a:xfrm>
            <a:prstGeom prst="rect">
              <a:avLst/>
            </a:prstGeom>
          </p:spPr>
        </p:pic>
      </p:grpSp>
      <p:sp>
        <p:nvSpPr>
          <p:cNvPr name="TextBox 7" id="7"/>
          <p:cNvSpPr txBox="true"/>
          <p:nvPr/>
        </p:nvSpPr>
        <p:spPr>
          <a:xfrm rot="0">
            <a:off x="7746999" y="1345892"/>
            <a:ext cx="9512301" cy="1181100"/>
          </a:xfrm>
          <a:prstGeom prst="rect">
            <a:avLst/>
          </a:prstGeom>
        </p:spPr>
        <p:txBody>
          <a:bodyPr anchor="t" rtlCol="false" tIns="0" lIns="0" bIns="0" rIns="0">
            <a:spAutoFit/>
          </a:bodyPr>
          <a:lstStyle/>
          <a:p>
            <a:pPr marL="0" indent="0" lvl="0">
              <a:lnSpc>
                <a:spcPts val="9239"/>
              </a:lnSpc>
              <a:spcBef>
                <a:spcPct val="0"/>
              </a:spcBef>
            </a:pPr>
            <a:r>
              <a:rPr lang="en-US" sz="7699">
                <a:solidFill>
                  <a:srgbClr val="1E2740"/>
                </a:solidFill>
                <a:latin typeface="Lato 2 Bold"/>
              </a:rPr>
              <a:t>Etude de cas:</a:t>
            </a:r>
          </a:p>
        </p:txBody>
      </p:sp>
      <p:grpSp>
        <p:nvGrpSpPr>
          <p:cNvPr name="Group 8" id="8"/>
          <p:cNvGrpSpPr/>
          <p:nvPr/>
        </p:nvGrpSpPr>
        <p:grpSpPr>
          <a:xfrm rot="0">
            <a:off x="7746999" y="4998474"/>
            <a:ext cx="9512301" cy="4656768"/>
            <a:chOff x="0" y="0"/>
            <a:chExt cx="12683067" cy="6209023"/>
          </a:xfrm>
        </p:grpSpPr>
        <p:sp>
          <p:nvSpPr>
            <p:cNvPr name="TextBox 9" id="9"/>
            <p:cNvSpPr txBox="true"/>
            <p:nvPr/>
          </p:nvSpPr>
          <p:spPr>
            <a:xfrm rot="0">
              <a:off x="0" y="1277613"/>
              <a:ext cx="12683067" cy="4931410"/>
            </a:xfrm>
            <a:prstGeom prst="rect">
              <a:avLst/>
            </a:prstGeom>
          </p:spPr>
          <p:txBody>
            <a:bodyPr anchor="t" rtlCol="false" tIns="0" lIns="0" bIns="0" rIns="0">
              <a:spAutoFit/>
            </a:bodyPr>
            <a:lstStyle/>
            <a:p>
              <a:pPr>
                <a:lnSpc>
                  <a:spcPts val="4200"/>
                </a:lnSpc>
              </a:pPr>
              <a:r>
                <a:rPr lang="en-US" sz="2800">
                  <a:solidFill>
                    <a:srgbClr val="FFFFFF"/>
                  </a:solidFill>
                  <a:latin typeface="Lato 1"/>
                </a:rPr>
                <a:t>Vous êtes le manager d'une équipe sportive nouvellement créée L'équipe est composée de joueurs talentueux et motivés, mais ils ne se connaissent pas tous très bien et n'ont jamais joué ensemble. Vous avez été embauché pour aider à construire une cohésion d'équipe et pour vous assurer que les joueurs travaillent bien ensemble pour atteindre leurs objectifs</a:t>
              </a:r>
            </a:p>
          </p:txBody>
        </p:sp>
        <p:sp>
          <p:nvSpPr>
            <p:cNvPr name="TextBox 10" id="10"/>
            <p:cNvSpPr txBox="true"/>
            <p:nvPr/>
          </p:nvSpPr>
          <p:spPr>
            <a:xfrm rot="0">
              <a:off x="0" y="-47625"/>
              <a:ext cx="12683067" cy="890905"/>
            </a:xfrm>
            <a:prstGeom prst="rect">
              <a:avLst/>
            </a:prstGeom>
          </p:spPr>
          <p:txBody>
            <a:bodyPr anchor="t" rtlCol="false" tIns="0" lIns="0" bIns="0" rIns="0">
              <a:spAutoFit/>
            </a:bodyPr>
            <a:lstStyle/>
            <a:p>
              <a:pPr>
                <a:lnSpc>
                  <a:spcPts val="5460"/>
                </a:lnSpc>
              </a:pPr>
              <a:r>
                <a:rPr lang="en-US" sz="4200">
                  <a:solidFill>
                    <a:srgbClr val="FFFFFF"/>
                  </a:solidFill>
                  <a:latin typeface="Lato 1"/>
                </a:rPr>
                <a:t>Contexte: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sp>
        <p:nvSpPr>
          <p:cNvPr name="Freeform 2" id="2"/>
          <p:cNvSpPr/>
          <p:nvPr/>
        </p:nvSpPr>
        <p:spPr>
          <a:xfrm flipH="false" flipV="false" rot="0">
            <a:off x="-7254938" y="4293799"/>
            <a:ext cx="8727621" cy="7743780"/>
          </a:xfrm>
          <a:custGeom>
            <a:avLst/>
            <a:gdLst/>
            <a:ahLst/>
            <a:cxnLst/>
            <a:rect r="r" b="b" t="t" l="l"/>
            <a:pathLst>
              <a:path h="7743780" w="8727621">
                <a:moveTo>
                  <a:pt x="0" y="0"/>
                </a:moveTo>
                <a:lnTo>
                  <a:pt x="8727621" y="0"/>
                </a:lnTo>
                <a:lnTo>
                  <a:pt x="8727621" y="7743780"/>
                </a:lnTo>
                <a:lnTo>
                  <a:pt x="0" y="774378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24189" y="-5164411"/>
            <a:ext cx="8727621" cy="7743780"/>
          </a:xfrm>
          <a:custGeom>
            <a:avLst/>
            <a:gdLst/>
            <a:ahLst/>
            <a:cxnLst/>
            <a:rect r="r" b="b" t="t" l="l"/>
            <a:pathLst>
              <a:path h="7743780" w="8727621">
                <a:moveTo>
                  <a:pt x="0" y="0"/>
                </a:moveTo>
                <a:lnTo>
                  <a:pt x="8727622" y="0"/>
                </a:lnTo>
                <a:lnTo>
                  <a:pt x="8727622" y="7743781"/>
                </a:lnTo>
                <a:lnTo>
                  <a:pt x="0" y="7743781"/>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3708417" y="0"/>
            <a:ext cx="0" cy="10287000"/>
          </a:xfrm>
          <a:prstGeom prst="line">
            <a:avLst/>
          </a:prstGeom>
          <a:ln cap="rnd" w="19050">
            <a:solidFill>
              <a:srgbClr val="FFFFFF"/>
            </a:solidFill>
            <a:prstDash val="solid"/>
            <a:headEnd type="none" len="sm" w="sm"/>
            <a:tailEnd type="none" len="sm" w="sm"/>
          </a:ln>
        </p:spPr>
      </p:sp>
      <p:sp>
        <p:nvSpPr>
          <p:cNvPr name="AutoShape 5" id="5"/>
          <p:cNvSpPr/>
          <p:nvPr/>
        </p:nvSpPr>
        <p:spPr>
          <a:xfrm>
            <a:off x="7583057" y="76200"/>
            <a:ext cx="0" cy="10287000"/>
          </a:xfrm>
          <a:prstGeom prst="line">
            <a:avLst/>
          </a:prstGeom>
          <a:ln cap="rnd" w="19050">
            <a:solidFill>
              <a:srgbClr val="FFFFFF"/>
            </a:solidFill>
            <a:prstDash val="solid"/>
            <a:headEnd type="none" len="sm" w="sm"/>
            <a:tailEnd type="none" len="sm" w="sm"/>
          </a:ln>
        </p:spPr>
      </p:sp>
      <p:sp>
        <p:nvSpPr>
          <p:cNvPr name="AutoShape 6" id="6"/>
          <p:cNvSpPr/>
          <p:nvPr/>
        </p:nvSpPr>
        <p:spPr>
          <a:xfrm>
            <a:off x="14999026" y="76200"/>
            <a:ext cx="0" cy="10287000"/>
          </a:xfrm>
          <a:prstGeom prst="line">
            <a:avLst/>
          </a:prstGeom>
          <a:ln cap="rnd" w="19050">
            <a:solidFill>
              <a:srgbClr val="FFFFFF"/>
            </a:solidFill>
            <a:prstDash val="solid"/>
            <a:headEnd type="none" len="sm" w="sm"/>
            <a:tailEnd type="none" len="sm" w="sm"/>
          </a:ln>
        </p:spPr>
      </p:sp>
      <p:sp>
        <p:nvSpPr>
          <p:cNvPr name="AutoShape 7" id="7"/>
          <p:cNvSpPr/>
          <p:nvPr/>
        </p:nvSpPr>
        <p:spPr>
          <a:xfrm flipH="true" flipV="true">
            <a:off x="-405108" y="5219700"/>
            <a:ext cx="19621385" cy="0"/>
          </a:xfrm>
          <a:prstGeom prst="line">
            <a:avLst/>
          </a:prstGeom>
          <a:ln cap="rnd" w="19050">
            <a:solidFill>
              <a:srgbClr val="FFFFFF"/>
            </a:solidFill>
            <a:prstDash val="solid"/>
            <a:headEnd type="none" len="sm" w="sm"/>
            <a:tailEnd type="none" len="sm" w="sm"/>
          </a:ln>
        </p:spPr>
      </p:sp>
      <p:sp>
        <p:nvSpPr>
          <p:cNvPr name="AutoShape 8" id="8"/>
          <p:cNvSpPr/>
          <p:nvPr/>
        </p:nvSpPr>
        <p:spPr>
          <a:xfrm>
            <a:off x="11432381" y="76200"/>
            <a:ext cx="0" cy="10287000"/>
          </a:xfrm>
          <a:prstGeom prst="line">
            <a:avLst/>
          </a:prstGeom>
          <a:ln cap="rnd" w="19050">
            <a:solidFill>
              <a:srgbClr val="FFFFFF"/>
            </a:solidFill>
            <a:prstDash val="solid"/>
            <a:headEnd type="none" len="sm" w="sm"/>
            <a:tailEnd type="none" len="sm" w="sm"/>
          </a:ln>
        </p:spPr>
      </p:sp>
      <p:sp>
        <p:nvSpPr>
          <p:cNvPr name="Freeform 9" id="9"/>
          <p:cNvSpPr/>
          <p:nvPr/>
        </p:nvSpPr>
        <p:spPr>
          <a:xfrm flipH="false" flipV="false" rot="0">
            <a:off x="446686" y="6177258"/>
            <a:ext cx="2551110" cy="2445877"/>
          </a:xfrm>
          <a:custGeom>
            <a:avLst/>
            <a:gdLst/>
            <a:ahLst/>
            <a:cxnLst/>
            <a:rect r="r" b="b" t="t" l="l"/>
            <a:pathLst>
              <a:path h="2445877" w="2551110">
                <a:moveTo>
                  <a:pt x="0" y="0"/>
                </a:moveTo>
                <a:lnTo>
                  <a:pt x="2551110" y="0"/>
                </a:lnTo>
                <a:lnTo>
                  <a:pt x="2551110" y="2445877"/>
                </a:lnTo>
                <a:lnTo>
                  <a:pt x="0" y="2445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599241" y="6177258"/>
            <a:ext cx="2231341" cy="2231341"/>
          </a:xfrm>
          <a:custGeom>
            <a:avLst/>
            <a:gdLst/>
            <a:ahLst/>
            <a:cxnLst/>
            <a:rect r="r" b="b" t="t" l="l"/>
            <a:pathLst>
              <a:path h="2231341" w="2231341">
                <a:moveTo>
                  <a:pt x="0" y="0"/>
                </a:moveTo>
                <a:lnTo>
                  <a:pt x="2231341" y="0"/>
                </a:lnTo>
                <a:lnTo>
                  <a:pt x="2231341" y="2231341"/>
                </a:lnTo>
                <a:lnTo>
                  <a:pt x="0" y="22313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335532" y="6177258"/>
            <a:ext cx="2549732" cy="2215079"/>
          </a:xfrm>
          <a:custGeom>
            <a:avLst/>
            <a:gdLst/>
            <a:ahLst/>
            <a:cxnLst/>
            <a:rect r="r" b="b" t="t" l="l"/>
            <a:pathLst>
              <a:path h="2215079" w="2549732">
                <a:moveTo>
                  <a:pt x="0" y="0"/>
                </a:moveTo>
                <a:lnTo>
                  <a:pt x="2549732" y="0"/>
                </a:lnTo>
                <a:lnTo>
                  <a:pt x="2549732" y="2215079"/>
                </a:lnTo>
                <a:lnTo>
                  <a:pt x="0" y="2215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317154" y="6087336"/>
            <a:ext cx="2364442" cy="2394923"/>
          </a:xfrm>
          <a:custGeom>
            <a:avLst/>
            <a:gdLst/>
            <a:ahLst/>
            <a:cxnLst/>
            <a:rect r="r" b="b" t="t" l="l"/>
            <a:pathLst>
              <a:path h="2394923" w="2364442">
                <a:moveTo>
                  <a:pt x="0" y="0"/>
                </a:moveTo>
                <a:lnTo>
                  <a:pt x="2364442" y="0"/>
                </a:lnTo>
                <a:lnTo>
                  <a:pt x="2364442" y="2394923"/>
                </a:lnTo>
                <a:lnTo>
                  <a:pt x="0" y="23949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8147653" y="1114857"/>
            <a:ext cx="2720132" cy="2720132"/>
          </a:xfrm>
          <a:custGeom>
            <a:avLst/>
            <a:gdLst/>
            <a:ahLst/>
            <a:cxnLst/>
            <a:rect r="r" b="b" t="t" l="l"/>
            <a:pathLst>
              <a:path h="2720132" w="2720132">
                <a:moveTo>
                  <a:pt x="0" y="0"/>
                </a:moveTo>
                <a:lnTo>
                  <a:pt x="2720132" y="0"/>
                </a:lnTo>
                <a:lnTo>
                  <a:pt x="2720132" y="2720132"/>
                </a:lnTo>
                <a:lnTo>
                  <a:pt x="0" y="27201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4487343" y="1351801"/>
            <a:ext cx="2455138" cy="2455138"/>
          </a:xfrm>
          <a:custGeom>
            <a:avLst/>
            <a:gdLst/>
            <a:ahLst/>
            <a:cxnLst/>
            <a:rect r="r" b="b" t="t" l="l"/>
            <a:pathLst>
              <a:path h="2455138" w="2455138">
                <a:moveTo>
                  <a:pt x="0" y="0"/>
                </a:moveTo>
                <a:lnTo>
                  <a:pt x="2455138" y="0"/>
                </a:lnTo>
                <a:lnTo>
                  <a:pt x="2455138" y="2455138"/>
                </a:lnTo>
                <a:lnTo>
                  <a:pt x="0" y="24551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2010148" y="6177258"/>
            <a:ext cx="2411111" cy="2317159"/>
          </a:xfrm>
          <a:custGeom>
            <a:avLst/>
            <a:gdLst/>
            <a:ahLst/>
            <a:cxnLst/>
            <a:rect r="r" b="b" t="t" l="l"/>
            <a:pathLst>
              <a:path h="2317159" w="2411111">
                <a:moveTo>
                  <a:pt x="0" y="0"/>
                </a:moveTo>
                <a:lnTo>
                  <a:pt x="2411111" y="0"/>
                </a:lnTo>
                <a:lnTo>
                  <a:pt x="2411111" y="2317159"/>
                </a:lnTo>
                <a:lnTo>
                  <a:pt x="0" y="2317159"/>
                </a:lnTo>
                <a:lnTo>
                  <a:pt x="0" y="0"/>
                </a:lnTo>
                <a:close/>
              </a:path>
            </a:pathLst>
          </a:custGeom>
          <a:blipFill>
            <a:blip r:embed="rId16">
              <a:extLst>
                <a:ext uri="{96DAC541-7B7A-43D3-8B79-37D633B846F1}">
                  <asvg:svgBlip xmlns:asvg="http://schemas.microsoft.com/office/drawing/2016/SVG/main" r:embed="rId17"/>
                </a:ext>
              </a:extLst>
            </a:blip>
            <a:stretch>
              <a:fillRect l="0" t="0" r="-171" b="-11479"/>
            </a:stretch>
          </a:blipFill>
        </p:spPr>
      </p:sp>
      <p:sp>
        <p:nvSpPr>
          <p:cNvPr name="Freeform 16" id="16"/>
          <p:cNvSpPr/>
          <p:nvPr/>
        </p:nvSpPr>
        <p:spPr>
          <a:xfrm flipH="false" flipV="false" rot="0">
            <a:off x="15346688" y="1295073"/>
            <a:ext cx="2596244" cy="2511866"/>
          </a:xfrm>
          <a:custGeom>
            <a:avLst/>
            <a:gdLst/>
            <a:ahLst/>
            <a:cxnLst/>
            <a:rect r="r" b="b" t="t" l="l"/>
            <a:pathLst>
              <a:path h="2511866" w="2596244">
                <a:moveTo>
                  <a:pt x="0" y="0"/>
                </a:moveTo>
                <a:lnTo>
                  <a:pt x="2596245" y="0"/>
                </a:lnTo>
                <a:lnTo>
                  <a:pt x="2596245" y="2511866"/>
                </a:lnTo>
                <a:lnTo>
                  <a:pt x="0" y="25118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11883688" y="1142907"/>
            <a:ext cx="2664032" cy="2664032"/>
          </a:xfrm>
          <a:custGeom>
            <a:avLst/>
            <a:gdLst/>
            <a:ahLst/>
            <a:cxnLst/>
            <a:rect r="r" b="b" t="t" l="l"/>
            <a:pathLst>
              <a:path h="2664032" w="2664032">
                <a:moveTo>
                  <a:pt x="0" y="0"/>
                </a:moveTo>
                <a:lnTo>
                  <a:pt x="2664031" y="0"/>
                </a:lnTo>
                <a:lnTo>
                  <a:pt x="2664031" y="2664032"/>
                </a:lnTo>
                <a:lnTo>
                  <a:pt x="0" y="266403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238381" y="1351801"/>
            <a:ext cx="3174761" cy="2483188"/>
          </a:xfrm>
          <a:custGeom>
            <a:avLst/>
            <a:gdLst/>
            <a:ahLst/>
            <a:cxnLst/>
            <a:rect r="r" b="b" t="t" l="l"/>
            <a:pathLst>
              <a:path h="2483188" w="3174761">
                <a:moveTo>
                  <a:pt x="0" y="0"/>
                </a:moveTo>
                <a:lnTo>
                  <a:pt x="3174761" y="0"/>
                </a:lnTo>
                <a:lnTo>
                  <a:pt x="3174761" y="2483188"/>
                </a:lnTo>
                <a:lnTo>
                  <a:pt x="0" y="2483188"/>
                </a:lnTo>
                <a:lnTo>
                  <a:pt x="0" y="0"/>
                </a:lnTo>
                <a:close/>
              </a:path>
            </a:pathLst>
          </a:custGeom>
          <a:blipFill>
            <a:blip r:embed="rId22"/>
            <a:stretch>
              <a:fillRect l="-9353" t="0" r="-5836" b="0"/>
            </a:stretch>
          </a:blipFill>
        </p:spPr>
      </p:sp>
      <p:sp>
        <p:nvSpPr>
          <p:cNvPr name="TextBox 19" id="19"/>
          <p:cNvSpPr txBox="true"/>
          <p:nvPr/>
        </p:nvSpPr>
        <p:spPr>
          <a:xfrm rot="0">
            <a:off x="8007431" y="4033315"/>
            <a:ext cx="2967719"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3. Mise en place de stratégies</a:t>
            </a:r>
          </a:p>
        </p:txBody>
      </p:sp>
      <p:sp>
        <p:nvSpPr>
          <p:cNvPr name="TextBox 20" id="20"/>
          <p:cNvSpPr txBox="true"/>
          <p:nvPr/>
        </p:nvSpPr>
        <p:spPr>
          <a:xfrm rot="0">
            <a:off x="283498" y="4053635"/>
            <a:ext cx="3129644" cy="521335"/>
          </a:xfrm>
          <a:prstGeom prst="rect">
            <a:avLst/>
          </a:prstGeom>
        </p:spPr>
        <p:txBody>
          <a:bodyPr anchor="t" rtlCol="false" tIns="0" lIns="0" bIns="0" rIns="0">
            <a:spAutoFit/>
          </a:bodyPr>
          <a:lstStyle/>
          <a:p>
            <a:pPr algn="ctr" marL="690880" indent="-345440" lvl="1">
              <a:lnSpc>
                <a:spcPts val="4160"/>
              </a:lnSpc>
              <a:spcBef>
                <a:spcPct val="0"/>
              </a:spcBef>
              <a:buFont typeface="Arial"/>
              <a:buChar char="•"/>
            </a:pPr>
            <a:r>
              <a:rPr lang="en-US" sz="3200">
                <a:solidFill>
                  <a:srgbClr val="FFFFFF"/>
                </a:solidFill>
                <a:latin typeface="Lato 1"/>
              </a:rPr>
              <a:t>Désaccord</a:t>
            </a:r>
          </a:p>
        </p:txBody>
      </p:sp>
      <p:sp>
        <p:nvSpPr>
          <p:cNvPr name="TextBox 21" id="21"/>
          <p:cNvSpPr txBox="true"/>
          <p:nvPr/>
        </p:nvSpPr>
        <p:spPr>
          <a:xfrm rot="0">
            <a:off x="4161878" y="4033315"/>
            <a:ext cx="2967719"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2. Trouver un chef</a:t>
            </a:r>
          </a:p>
        </p:txBody>
      </p:sp>
      <p:sp>
        <p:nvSpPr>
          <p:cNvPr name="TextBox 22" id="22"/>
          <p:cNvSpPr txBox="true"/>
          <p:nvPr/>
        </p:nvSpPr>
        <p:spPr>
          <a:xfrm rot="0">
            <a:off x="11539248" y="4053635"/>
            <a:ext cx="3352912"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4. Faire accepter les autres</a:t>
            </a:r>
          </a:p>
        </p:txBody>
      </p:sp>
      <p:sp>
        <p:nvSpPr>
          <p:cNvPr name="TextBox 23" id="23"/>
          <p:cNvSpPr txBox="true"/>
          <p:nvPr/>
        </p:nvSpPr>
        <p:spPr>
          <a:xfrm rot="0">
            <a:off x="15160951" y="4014081"/>
            <a:ext cx="2967719" cy="521335"/>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5. Motivation</a:t>
            </a:r>
          </a:p>
        </p:txBody>
      </p:sp>
      <p:sp>
        <p:nvSpPr>
          <p:cNvPr name="TextBox 24" id="24"/>
          <p:cNvSpPr txBox="true"/>
          <p:nvPr/>
        </p:nvSpPr>
        <p:spPr>
          <a:xfrm rot="0">
            <a:off x="238381" y="8736965"/>
            <a:ext cx="2967719" cy="521335"/>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6. Langue</a:t>
            </a:r>
          </a:p>
        </p:txBody>
      </p:sp>
      <p:sp>
        <p:nvSpPr>
          <p:cNvPr name="TextBox 25" id="25"/>
          <p:cNvSpPr txBox="true"/>
          <p:nvPr/>
        </p:nvSpPr>
        <p:spPr>
          <a:xfrm rot="0">
            <a:off x="4161878" y="8736965"/>
            <a:ext cx="2967719" cy="521335"/>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7. Culture</a:t>
            </a:r>
          </a:p>
        </p:txBody>
      </p:sp>
      <p:sp>
        <p:nvSpPr>
          <p:cNvPr name="TextBox 26" id="26"/>
          <p:cNvSpPr txBox="true"/>
          <p:nvPr/>
        </p:nvSpPr>
        <p:spPr>
          <a:xfrm rot="0">
            <a:off x="8023860" y="8716645"/>
            <a:ext cx="2967719"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8. Trouver un sponsor</a:t>
            </a:r>
          </a:p>
        </p:txBody>
      </p:sp>
      <p:sp>
        <p:nvSpPr>
          <p:cNvPr name="TextBox 27" id="27"/>
          <p:cNvSpPr txBox="true"/>
          <p:nvPr/>
        </p:nvSpPr>
        <p:spPr>
          <a:xfrm rot="0">
            <a:off x="11731844" y="8716645"/>
            <a:ext cx="2967719"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 9. Se faire des fans</a:t>
            </a:r>
          </a:p>
        </p:txBody>
      </p:sp>
      <p:sp>
        <p:nvSpPr>
          <p:cNvPr name="TextBox 28" id="28"/>
          <p:cNvSpPr txBox="true"/>
          <p:nvPr/>
        </p:nvSpPr>
        <p:spPr>
          <a:xfrm rot="0">
            <a:off x="15160951" y="8736965"/>
            <a:ext cx="2967719" cy="1045210"/>
          </a:xfrm>
          <a:prstGeom prst="rect">
            <a:avLst/>
          </a:prstGeom>
        </p:spPr>
        <p:txBody>
          <a:bodyPr anchor="t" rtlCol="false" tIns="0" lIns="0" bIns="0" rIns="0">
            <a:spAutoFit/>
          </a:bodyPr>
          <a:lstStyle/>
          <a:p>
            <a:pPr algn="ctr" marL="0" indent="0" lvl="1">
              <a:lnSpc>
                <a:spcPts val="4160"/>
              </a:lnSpc>
              <a:spcBef>
                <a:spcPct val="0"/>
              </a:spcBef>
            </a:pPr>
            <a:r>
              <a:rPr lang="en-US" sz="3200">
                <a:solidFill>
                  <a:srgbClr val="FFFFFF"/>
                </a:solidFill>
                <a:latin typeface="Lato 1"/>
              </a:rPr>
              <a:t>10. Consolider l’équipe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sp>
        <p:nvSpPr>
          <p:cNvPr name="AutoShape 2" id="2"/>
          <p:cNvSpPr/>
          <p:nvPr/>
        </p:nvSpPr>
        <p:spPr>
          <a:xfrm rot="0">
            <a:off x="-166464" y="-514350"/>
            <a:ext cx="7673587" cy="12363450"/>
          </a:xfrm>
          <a:prstGeom prst="rect">
            <a:avLst/>
          </a:prstGeom>
          <a:solidFill>
            <a:srgbClr val="FFFFFF"/>
          </a:solidFill>
        </p:spPr>
      </p:sp>
      <p:sp>
        <p:nvSpPr>
          <p:cNvPr name="Freeform 3" id="3"/>
          <p:cNvSpPr/>
          <p:nvPr/>
        </p:nvSpPr>
        <p:spPr>
          <a:xfrm flipH="false" flipV="false" rot="0">
            <a:off x="8542396" y="1028700"/>
            <a:ext cx="919531" cy="1062484"/>
          </a:xfrm>
          <a:custGeom>
            <a:avLst/>
            <a:gdLst/>
            <a:ahLst/>
            <a:cxnLst/>
            <a:rect r="r" b="b" t="t" l="l"/>
            <a:pathLst>
              <a:path h="1062484" w="919531">
                <a:moveTo>
                  <a:pt x="0" y="0"/>
                </a:moveTo>
                <a:lnTo>
                  <a:pt x="919531" y="0"/>
                </a:lnTo>
                <a:lnTo>
                  <a:pt x="919531" y="1062484"/>
                </a:lnTo>
                <a:lnTo>
                  <a:pt x="0" y="106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542396" y="2662775"/>
            <a:ext cx="8716904" cy="1437318"/>
            <a:chOff x="0" y="0"/>
            <a:chExt cx="11622539" cy="1916423"/>
          </a:xfrm>
        </p:grpSpPr>
        <p:sp>
          <p:nvSpPr>
            <p:cNvPr name="TextBox 5" id="5"/>
            <p:cNvSpPr txBox="true"/>
            <p:nvPr/>
          </p:nvSpPr>
          <p:spPr>
            <a:xfrm rot="0">
              <a:off x="0" y="1352543"/>
              <a:ext cx="11622539" cy="563880"/>
            </a:xfrm>
            <a:prstGeom prst="rect">
              <a:avLst/>
            </a:prstGeom>
          </p:spPr>
          <p:txBody>
            <a:bodyPr anchor="t" rtlCol="false" tIns="0" lIns="0" bIns="0" rIns="0">
              <a:spAutoFit/>
            </a:bodyPr>
            <a:lstStyle/>
            <a:p>
              <a:pPr>
                <a:lnSpc>
                  <a:spcPts val="3600"/>
                </a:lnSpc>
              </a:pPr>
            </a:p>
          </p:txBody>
        </p:sp>
        <p:sp>
          <p:nvSpPr>
            <p:cNvPr name="TextBox 6" id="6"/>
            <p:cNvSpPr txBox="true"/>
            <p:nvPr/>
          </p:nvSpPr>
          <p:spPr>
            <a:xfrm rot="0">
              <a:off x="0" y="-47625"/>
              <a:ext cx="11622539" cy="890905"/>
            </a:xfrm>
            <a:prstGeom prst="rect">
              <a:avLst/>
            </a:prstGeom>
          </p:spPr>
          <p:txBody>
            <a:bodyPr anchor="t" rtlCol="false" tIns="0" lIns="0" bIns="0" rIns="0">
              <a:spAutoFit/>
            </a:bodyPr>
            <a:lstStyle/>
            <a:p>
              <a:pPr>
                <a:lnSpc>
                  <a:spcPts val="5460"/>
                </a:lnSpc>
              </a:pPr>
              <a:r>
                <a:rPr lang="en-US" sz="4200">
                  <a:solidFill>
                    <a:srgbClr val="FFFFFF"/>
                  </a:solidFill>
                  <a:latin typeface="Lato 1 Bold"/>
                </a:rPr>
                <a:t>THE Y-CLUB</a:t>
              </a:r>
            </a:p>
          </p:txBody>
        </p:sp>
      </p:grpSp>
      <p:sp>
        <p:nvSpPr>
          <p:cNvPr name="Freeform 7" id="7"/>
          <p:cNvSpPr/>
          <p:nvPr/>
        </p:nvSpPr>
        <p:spPr>
          <a:xfrm flipH="false" flipV="false" rot="-8770953">
            <a:off x="14485860" y="4066760"/>
            <a:ext cx="11490479" cy="12440480"/>
          </a:xfrm>
          <a:custGeom>
            <a:avLst/>
            <a:gdLst/>
            <a:ahLst/>
            <a:cxnLst/>
            <a:rect r="r" b="b" t="t" l="l"/>
            <a:pathLst>
              <a:path h="12440480" w="11490479">
                <a:moveTo>
                  <a:pt x="0" y="0"/>
                </a:moveTo>
                <a:lnTo>
                  <a:pt x="11490480" y="0"/>
                </a:lnTo>
                <a:lnTo>
                  <a:pt x="11490480" y="12440480"/>
                </a:lnTo>
                <a:lnTo>
                  <a:pt x="0" y="12440480"/>
                </a:lnTo>
                <a:lnTo>
                  <a:pt x="0" y="0"/>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542396" y="3687826"/>
            <a:ext cx="8355711" cy="5570474"/>
          </a:xfrm>
          <a:custGeom>
            <a:avLst/>
            <a:gdLst/>
            <a:ahLst/>
            <a:cxnLst/>
            <a:rect r="r" b="b" t="t" l="l"/>
            <a:pathLst>
              <a:path h="5570474" w="8355711">
                <a:moveTo>
                  <a:pt x="0" y="0"/>
                </a:moveTo>
                <a:lnTo>
                  <a:pt x="8355711" y="0"/>
                </a:lnTo>
                <a:lnTo>
                  <a:pt x="8355711" y="5570474"/>
                </a:lnTo>
                <a:lnTo>
                  <a:pt x="0" y="5570474"/>
                </a:lnTo>
                <a:lnTo>
                  <a:pt x="0" y="0"/>
                </a:lnTo>
                <a:close/>
              </a:path>
            </a:pathLst>
          </a:custGeom>
          <a:blipFill>
            <a:blip r:embed="rId6"/>
            <a:stretch>
              <a:fillRect l="0" t="0" r="0" b="0"/>
            </a:stretch>
          </a:blipFill>
        </p:spPr>
      </p:sp>
      <p:grpSp>
        <p:nvGrpSpPr>
          <p:cNvPr name="Group 9" id="9"/>
          <p:cNvGrpSpPr/>
          <p:nvPr/>
        </p:nvGrpSpPr>
        <p:grpSpPr>
          <a:xfrm rot="0">
            <a:off x="1034103" y="3141989"/>
            <a:ext cx="5390318" cy="4003022"/>
            <a:chOff x="0" y="0"/>
            <a:chExt cx="7187091" cy="5337363"/>
          </a:xfrm>
        </p:grpSpPr>
        <p:sp>
          <p:nvSpPr>
            <p:cNvPr name="TextBox 10" id="10"/>
            <p:cNvSpPr txBox="true"/>
            <p:nvPr/>
          </p:nvSpPr>
          <p:spPr>
            <a:xfrm rot="0">
              <a:off x="0" y="4582348"/>
              <a:ext cx="7187091" cy="755015"/>
            </a:xfrm>
            <a:prstGeom prst="rect">
              <a:avLst/>
            </a:prstGeom>
          </p:spPr>
          <p:txBody>
            <a:bodyPr anchor="t" rtlCol="false" tIns="0" lIns="0" bIns="0" rIns="0">
              <a:spAutoFit/>
            </a:bodyPr>
            <a:lstStyle/>
            <a:p>
              <a:pPr>
                <a:lnSpc>
                  <a:spcPts val="4800"/>
                </a:lnSpc>
              </a:pPr>
            </a:p>
          </p:txBody>
        </p:sp>
        <p:sp>
          <p:nvSpPr>
            <p:cNvPr name="TextBox 11" id="11"/>
            <p:cNvSpPr txBox="true"/>
            <p:nvPr/>
          </p:nvSpPr>
          <p:spPr>
            <a:xfrm rot="0">
              <a:off x="0" y="0"/>
              <a:ext cx="7187091" cy="4000500"/>
            </a:xfrm>
            <a:prstGeom prst="rect">
              <a:avLst/>
            </a:prstGeom>
          </p:spPr>
          <p:txBody>
            <a:bodyPr anchor="t" rtlCol="false" tIns="0" lIns="0" bIns="0" rIns="0">
              <a:spAutoFit/>
            </a:bodyPr>
            <a:lstStyle/>
            <a:p>
              <a:pPr>
                <a:lnSpc>
                  <a:spcPts val="7920"/>
                </a:lnSpc>
              </a:pPr>
              <a:r>
                <a:rPr lang="en-US" sz="6600">
                  <a:solidFill>
                    <a:srgbClr val="1E2740"/>
                  </a:solidFill>
                  <a:latin typeface="Lato 2 Heavy"/>
                </a:rPr>
                <a:t>Conception et Présentation de l’équipe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sp>
        <p:nvSpPr>
          <p:cNvPr name="AutoShape 2" id="2"/>
          <p:cNvSpPr/>
          <p:nvPr/>
        </p:nvSpPr>
        <p:spPr>
          <a:xfrm rot="5400000">
            <a:off x="-1124368" y="5133975"/>
            <a:ext cx="10287000" cy="0"/>
          </a:xfrm>
          <a:prstGeom prst="line">
            <a:avLst/>
          </a:prstGeom>
          <a:ln cap="rnd" w="19050">
            <a:solidFill>
              <a:srgbClr val="FFFFFF"/>
            </a:solidFill>
            <a:prstDash val="solid"/>
            <a:headEnd type="none" len="sm" w="sm"/>
            <a:tailEnd type="none" len="sm" w="sm"/>
          </a:ln>
        </p:spPr>
      </p:sp>
      <p:sp>
        <p:nvSpPr>
          <p:cNvPr name="AutoShape 3" id="3"/>
          <p:cNvSpPr/>
          <p:nvPr/>
        </p:nvSpPr>
        <p:spPr>
          <a:xfrm rot="5400000">
            <a:off x="3628746" y="5133975"/>
            <a:ext cx="10287000" cy="0"/>
          </a:xfrm>
          <a:prstGeom prst="line">
            <a:avLst/>
          </a:prstGeom>
          <a:ln cap="rnd" w="19050">
            <a:solidFill>
              <a:srgbClr val="FFFFFF"/>
            </a:solidFill>
            <a:prstDash val="solid"/>
            <a:headEnd type="none" len="sm" w="sm"/>
            <a:tailEnd type="none" len="sm" w="sm"/>
          </a:ln>
        </p:spPr>
      </p:sp>
      <p:sp>
        <p:nvSpPr>
          <p:cNvPr name="AutoShape 4" id="4"/>
          <p:cNvSpPr/>
          <p:nvPr/>
        </p:nvSpPr>
        <p:spPr>
          <a:xfrm rot="5400000">
            <a:off x="8381861" y="5133975"/>
            <a:ext cx="10287000" cy="0"/>
          </a:xfrm>
          <a:prstGeom prst="line">
            <a:avLst/>
          </a:prstGeom>
          <a:ln cap="rnd" w="19050">
            <a:solidFill>
              <a:srgbClr val="FFFFFF"/>
            </a:solidFill>
            <a:prstDash val="solid"/>
            <a:headEnd type="none" len="sm" w="sm"/>
            <a:tailEnd type="none" len="sm" w="sm"/>
          </a:ln>
        </p:spPr>
      </p:sp>
      <p:sp>
        <p:nvSpPr>
          <p:cNvPr name="AutoShape 5" id="5"/>
          <p:cNvSpPr/>
          <p:nvPr/>
        </p:nvSpPr>
        <p:spPr>
          <a:xfrm rot="5400000">
            <a:off x="13134975" y="5133975"/>
            <a:ext cx="10287000" cy="0"/>
          </a:xfrm>
          <a:prstGeom prst="line">
            <a:avLst/>
          </a:prstGeom>
          <a:ln cap="rnd" w="19050">
            <a:solidFill>
              <a:srgbClr val="FFFFFF"/>
            </a:solidFill>
            <a:prstDash val="solid"/>
            <a:headEnd type="none" len="sm" w="sm"/>
            <a:tailEnd type="none" len="sm" w="sm"/>
          </a:ln>
        </p:spPr>
      </p:sp>
      <p:sp>
        <p:nvSpPr>
          <p:cNvPr name="AutoShape 6" id="6"/>
          <p:cNvSpPr/>
          <p:nvPr/>
        </p:nvSpPr>
        <p:spPr>
          <a:xfrm flipH="true">
            <a:off x="13525361" y="4983635"/>
            <a:ext cx="4762639" cy="0"/>
          </a:xfrm>
          <a:prstGeom prst="line">
            <a:avLst/>
          </a:prstGeom>
          <a:ln cap="rnd" w="19050">
            <a:solidFill>
              <a:srgbClr val="FFFFFF"/>
            </a:solidFill>
            <a:prstDash val="solid"/>
            <a:headEnd type="none" len="sm" w="sm"/>
            <a:tailEnd type="none" len="sm" w="sm"/>
          </a:ln>
        </p:spPr>
      </p:sp>
      <p:sp>
        <p:nvSpPr>
          <p:cNvPr name="AutoShape 7" id="7"/>
          <p:cNvSpPr/>
          <p:nvPr/>
        </p:nvSpPr>
        <p:spPr>
          <a:xfrm flipH="true">
            <a:off x="4019132" y="4974110"/>
            <a:ext cx="4762639" cy="0"/>
          </a:xfrm>
          <a:prstGeom prst="line">
            <a:avLst/>
          </a:prstGeom>
          <a:ln cap="rnd" w="19050">
            <a:solidFill>
              <a:srgbClr val="FFFFFF"/>
            </a:solidFill>
            <a:prstDash val="solid"/>
            <a:headEnd type="none" len="sm" w="sm"/>
            <a:tailEnd type="none" len="sm" w="sm"/>
          </a:ln>
        </p:spPr>
      </p:sp>
      <p:sp>
        <p:nvSpPr>
          <p:cNvPr name="Freeform 8" id="8"/>
          <p:cNvSpPr/>
          <p:nvPr/>
        </p:nvSpPr>
        <p:spPr>
          <a:xfrm flipH="false" flipV="false" rot="0">
            <a:off x="9577552" y="6173273"/>
            <a:ext cx="3002959" cy="3736185"/>
          </a:xfrm>
          <a:custGeom>
            <a:avLst/>
            <a:gdLst/>
            <a:ahLst/>
            <a:cxnLst/>
            <a:rect r="r" b="b" t="t" l="l"/>
            <a:pathLst>
              <a:path h="3736185" w="3002959">
                <a:moveTo>
                  <a:pt x="0" y="0"/>
                </a:moveTo>
                <a:lnTo>
                  <a:pt x="3002959" y="0"/>
                </a:lnTo>
                <a:lnTo>
                  <a:pt x="3002959" y="3736185"/>
                </a:lnTo>
                <a:lnTo>
                  <a:pt x="0" y="3736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67005" y="4275149"/>
            <a:ext cx="2967800" cy="4114800"/>
          </a:xfrm>
          <a:custGeom>
            <a:avLst/>
            <a:gdLst/>
            <a:ahLst/>
            <a:cxnLst/>
            <a:rect r="r" b="b" t="t" l="l"/>
            <a:pathLst>
              <a:path h="4114800" w="2967800">
                <a:moveTo>
                  <a:pt x="0" y="0"/>
                </a:moveTo>
                <a:lnTo>
                  <a:pt x="2967800" y="0"/>
                </a:lnTo>
                <a:lnTo>
                  <a:pt x="2967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390445" y="2712482"/>
            <a:ext cx="1117343" cy="920289"/>
          </a:xfrm>
          <a:prstGeom prst="rect">
            <a:avLst/>
          </a:prstGeom>
        </p:spPr>
        <p:txBody>
          <a:bodyPr anchor="t" rtlCol="false" tIns="0" lIns="0" bIns="0" rIns="0">
            <a:spAutoFit/>
          </a:bodyPr>
          <a:lstStyle/>
          <a:p>
            <a:pPr>
              <a:lnSpc>
                <a:spcPts val="7430"/>
              </a:lnSpc>
            </a:pPr>
            <a:r>
              <a:rPr lang="en-US" sz="5715">
                <a:solidFill>
                  <a:srgbClr val="FFFFFF"/>
                </a:solidFill>
                <a:latin typeface="Lato 1 Bold"/>
              </a:rPr>
              <a:t>03</a:t>
            </a:r>
          </a:p>
        </p:txBody>
      </p:sp>
      <p:sp>
        <p:nvSpPr>
          <p:cNvPr name="TextBox 11" id="11"/>
          <p:cNvSpPr txBox="true"/>
          <p:nvPr/>
        </p:nvSpPr>
        <p:spPr>
          <a:xfrm rot="0">
            <a:off x="13882127" y="794211"/>
            <a:ext cx="1117343" cy="920289"/>
          </a:xfrm>
          <a:prstGeom prst="rect">
            <a:avLst/>
          </a:prstGeom>
        </p:spPr>
        <p:txBody>
          <a:bodyPr anchor="t" rtlCol="false" tIns="0" lIns="0" bIns="0" rIns="0">
            <a:spAutoFit/>
          </a:bodyPr>
          <a:lstStyle/>
          <a:p>
            <a:pPr>
              <a:lnSpc>
                <a:spcPts val="7430"/>
              </a:lnSpc>
            </a:pPr>
            <a:r>
              <a:rPr lang="en-US" sz="5715">
                <a:solidFill>
                  <a:srgbClr val="FFFFFF"/>
                </a:solidFill>
                <a:latin typeface="Lato 1 Bold"/>
              </a:rPr>
              <a:t>04</a:t>
            </a:r>
          </a:p>
        </p:txBody>
      </p:sp>
      <p:grpSp>
        <p:nvGrpSpPr>
          <p:cNvPr name="Group 12" id="12"/>
          <p:cNvGrpSpPr/>
          <p:nvPr/>
        </p:nvGrpSpPr>
        <p:grpSpPr>
          <a:xfrm rot="0">
            <a:off x="9390445" y="3760834"/>
            <a:ext cx="3533376" cy="2328696"/>
            <a:chOff x="0" y="0"/>
            <a:chExt cx="4711168" cy="3104928"/>
          </a:xfrm>
        </p:grpSpPr>
        <p:sp>
          <p:nvSpPr>
            <p:cNvPr name="TextBox 13" id="13"/>
            <p:cNvSpPr txBox="true"/>
            <p:nvPr/>
          </p:nvSpPr>
          <p:spPr>
            <a:xfrm rot="0">
              <a:off x="0" y="2602714"/>
              <a:ext cx="4711168" cy="502214"/>
            </a:xfrm>
            <a:prstGeom prst="rect">
              <a:avLst/>
            </a:prstGeom>
          </p:spPr>
          <p:txBody>
            <a:bodyPr anchor="t" rtlCol="false" tIns="0" lIns="0" bIns="0" rIns="0">
              <a:spAutoFit/>
            </a:bodyPr>
            <a:lstStyle/>
            <a:p>
              <a:pPr algn="l" marL="0" indent="0" lvl="1">
                <a:lnSpc>
                  <a:spcPts val="3215"/>
                </a:lnSpc>
                <a:spcBef>
                  <a:spcPct val="0"/>
                </a:spcBef>
              </a:pPr>
            </a:p>
          </p:txBody>
        </p:sp>
        <p:sp>
          <p:nvSpPr>
            <p:cNvPr name="TextBox 14" id="14"/>
            <p:cNvSpPr txBox="true"/>
            <p:nvPr/>
          </p:nvSpPr>
          <p:spPr>
            <a:xfrm rot="0">
              <a:off x="0" y="-57150"/>
              <a:ext cx="4711168" cy="2181267"/>
            </a:xfrm>
            <a:prstGeom prst="rect">
              <a:avLst/>
            </a:prstGeom>
          </p:spPr>
          <p:txBody>
            <a:bodyPr anchor="t" rtlCol="false" tIns="0" lIns="0" bIns="0" rIns="0">
              <a:spAutoFit/>
            </a:bodyPr>
            <a:lstStyle/>
            <a:p>
              <a:pPr algn="l" marL="0" indent="0" lvl="1">
                <a:lnSpc>
                  <a:spcPts val="6577"/>
                </a:lnSpc>
                <a:spcBef>
                  <a:spcPct val="0"/>
                </a:spcBef>
              </a:pPr>
              <a:r>
                <a:rPr lang="en-US" sz="5059">
                  <a:solidFill>
                    <a:srgbClr val="FFFFFF"/>
                  </a:solidFill>
                  <a:latin typeface="Lato 1 Bold"/>
                </a:rPr>
                <a:t>Désignation du chef</a:t>
              </a:r>
            </a:p>
          </p:txBody>
        </p:sp>
      </p:grpSp>
      <p:grpSp>
        <p:nvGrpSpPr>
          <p:cNvPr name="Group 15" id="15"/>
          <p:cNvGrpSpPr/>
          <p:nvPr/>
        </p:nvGrpSpPr>
        <p:grpSpPr>
          <a:xfrm rot="0">
            <a:off x="13877786" y="1847850"/>
            <a:ext cx="3644949" cy="3221372"/>
            <a:chOff x="0" y="0"/>
            <a:chExt cx="4859932" cy="4295163"/>
          </a:xfrm>
        </p:grpSpPr>
        <p:sp>
          <p:nvSpPr>
            <p:cNvPr name="TextBox 16" id="16"/>
            <p:cNvSpPr txBox="true"/>
            <p:nvPr/>
          </p:nvSpPr>
          <p:spPr>
            <a:xfrm rot="0">
              <a:off x="0" y="3792948"/>
              <a:ext cx="4859932" cy="502214"/>
            </a:xfrm>
            <a:prstGeom prst="rect">
              <a:avLst/>
            </a:prstGeom>
          </p:spPr>
          <p:txBody>
            <a:bodyPr anchor="t" rtlCol="false" tIns="0" lIns="0" bIns="0" rIns="0">
              <a:spAutoFit/>
            </a:bodyPr>
            <a:lstStyle/>
            <a:p>
              <a:pPr algn="l" marL="0" indent="0" lvl="1">
                <a:lnSpc>
                  <a:spcPts val="3215"/>
                </a:lnSpc>
                <a:spcBef>
                  <a:spcPct val="0"/>
                </a:spcBef>
              </a:pPr>
            </a:p>
          </p:txBody>
        </p:sp>
        <p:sp>
          <p:nvSpPr>
            <p:cNvPr name="TextBox 17" id="17"/>
            <p:cNvSpPr txBox="true"/>
            <p:nvPr/>
          </p:nvSpPr>
          <p:spPr>
            <a:xfrm rot="0">
              <a:off x="0" y="-57150"/>
              <a:ext cx="4859932" cy="3286167"/>
            </a:xfrm>
            <a:prstGeom prst="rect">
              <a:avLst/>
            </a:prstGeom>
          </p:spPr>
          <p:txBody>
            <a:bodyPr anchor="t" rtlCol="false" tIns="0" lIns="0" bIns="0" rIns="0">
              <a:spAutoFit/>
            </a:bodyPr>
            <a:lstStyle/>
            <a:p>
              <a:pPr algn="l" marL="0" indent="0" lvl="1">
                <a:lnSpc>
                  <a:spcPts val="6577"/>
                </a:lnSpc>
                <a:spcBef>
                  <a:spcPct val="0"/>
                </a:spcBef>
              </a:pPr>
              <a:r>
                <a:rPr lang="en-US" sz="5059">
                  <a:solidFill>
                    <a:srgbClr val="FFFFFF"/>
                  </a:solidFill>
                  <a:latin typeface="Lato 1 Bold"/>
                </a:rPr>
                <a:t>Match amicaux &amp; competition</a:t>
              </a:r>
            </a:p>
          </p:txBody>
        </p:sp>
      </p:grpSp>
      <p:sp>
        <p:nvSpPr>
          <p:cNvPr name="TextBox 18" id="18"/>
          <p:cNvSpPr txBox="true"/>
          <p:nvPr/>
        </p:nvSpPr>
        <p:spPr>
          <a:xfrm rot="0">
            <a:off x="893902" y="1028700"/>
            <a:ext cx="2698203" cy="1638300"/>
          </a:xfrm>
          <a:prstGeom prst="rect">
            <a:avLst/>
          </a:prstGeom>
        </p:spPr>
        <p:txBody>
          <a:bodyPr anchor="t" rtlCol="false" tIns="0" lIns="0" bIns="0" rIns="0">
            <a:spAutoFit/>
          </a:bodyPr>
          <a:lstStyle/>
          <a:p>
            <a:pPr>
              <a:lnSpc>
                <a:spcPts val="6479"/>
              </a:lnSpc>
            </a:pPr>
            <a:r>
              <a:rPr lang="en-US" sz="5399" spc="269">
                <a:solidFill>
                  <a:srgbClr val="FFFFFF"/>
                </a:solidFill>
                <a:latin typeface="Lato 2 Heavy"/>
              </a:rPr>
              <a:t>EVENT GOALS</a:t>
            </a:r>
          </a:p>
        </p:txBody>
      </p:sp>
      <p:sp>
        <p:nvSpPr>
          <p:cNvPr name="TextBox 19" id="19"/>
          <p:cNvSpPr txBox="true"/>
          <p:nvPr/>
        </p:nvSpPr>
        <p:spPr>
          <a:xfrm rot="0">
            <a:off x="13882127" y="5684553"/>
            <a:ext cx="1117343" cy="920289"/>
          </a:xfrm>
          <a:prstGeom prst="rect">
            <a:avLst/>
          </a:prstGeom>
        </p:spPr>
        <p:txBody>
          <a:bodyPr anchor="t" rtlCol="false" tIns="0" lIns="0" bIns="0" rIns="0">
            <a:spAutoFit/>
          </a:bodyPr>
          <a:lstStyle/>
          <a:p>
            <a:pPr>
              <a:lnSpc>
                <a:spcPts val="7430"/>
              </a:lnSpc>
            </a:pPr>
            <a:r>
              <a:rPr lang="en-US" sz="5715">
                <a:solidFill>
                  <a:srgbClr val="FFFFFF"/>
                </a:solidFill>
                <a:latin typeface="Lato 1 Bold"/>
              </a:rPr>
              <a:t>05</a:t>
            </a:r>
          </a:p>
        </p:txBody>
      </p:sp>
      <p:grpSp>
        <p:nvGrpSpPr>
          <p:cNvPr name="Group 20" id="20"/>
          <p:cNvGrpSpPr/>
          <p:nvPr/>
        </p:nvGrpSpPr>
        <p:grpSpPr>
          <a:xfrm rot="0">
            <a:off x="13882127" y="6742105"/>
            <a:ext cx="3377173" cy="2392697"/>
            <a:chOff x="0" y="0"/>
            <a:chExt cx="4502897" cy="3190263"/>
          </a:xfrm>
        </p:grpSpPr>
        <p:sp>
          <p:nvSpPr>
            <p:cNvPr name="TextBox 21" id="21"/>
            <p:cNvSpPr txBox="true"/>
            <p:nvPr/>
          </p:nvSpPr>
          <p:spPr>
            <a:xfrm rot="0">
              <a:off x="0" y="2688048"/>
              <a:ext cx="4502897" cy="502214"/>
            </a:xfrm>
            <a:prstGeom prst="rect">
              <a:avLst/>
            </a:prstGeom>
          </p:spPr>
          <p:txBody>
            <a:bodyPr anchor="t" rtlCol="false" tIns="0" lIns="0" bIns="0" rIns="0">
              <a:spAutoFit/>
            </a:bodyPr>
            <a:lstStyle/>
            <a:p>
              <a:pPr algn="l" marL="0" indent="0" lvl="1">
                <a:lnSpc>
                  <a:spcPts val="3215"/>
                </a:lnSpc>
                <a:spcBef>
                  <a:spcPct val="0"/>
                </a:spcBef>
              </a:pPr>
            </a:p>
          </p:txBody>
        </p:sp>
        <p:sp>
          <p:nvSpPr>
            <p:cNvPr name="TextBox 22" id="22"/>
            <p:cNvSpPr txBox="true"/>
            <p:nvPr/>
          </p:nvSpPr>
          <p:spPr>
            <a:xfrm rot="0">
              <a:off x="0" y="-57150"/>
              <a:ext cx="4502897" cy="2181267"/>
            </a:xfrm>
            <a:prstGeom prst="rect">
              <a:avLst/>
            </a:prstGeom>
          </p:spPr>
          <p:txBody>
            <a:bodyPr anchor="t" rtlCol="false" tIns="0" lIns="0" bIns="0" rIns="0">
              <a:spAutoFit/>
            </a:bodyPr>
            <a:lstStyle/>
            <a:p>
              <a:pPr algn="l" marL="0" indent="0" lvl="1">
                <a:lnSpc>
                  <a:spcPts val="6577"/>
                </a:lnSpc>
                <a:spcBef>
                  <a:spcPct val="0"/>
                </a:spcBef>
              </a:pPr>
              <a:r>
                <a:rPr lang="en-US" sz="5059">
                  <a:solidFill>
                    <a:srgbClr val="FFFFFF"/>
                  </a:solidFill>
                  <a:latin typeface="Lato 1 Bold"/>
                </a:rPr>
                <a:t>Fete de fin de saison</a:t>
              </a:r>
            </a:p>
          </p:txBody>
        </p:sp>
      </p:grpSp>
      <p:sp>
        <p:nvSpPr>
          <p:cNvPr name="TextBox 23" id="23"/>
          <p:cNvSpPr txBox="true"/>
          <p:nvPr/>
        </p:nvSpPr>
        <p:spPr>
          <a:xfrm rot="0">
            <a:off x="4447757" y="927561"/>
            <a:ext cx="1117343" cy="920289"/>
          </a:xfrm>
          <a:prstGeom prst="rect">
            <a:avLst/>
          </a:prstGeom>
        </p:spPr>
        <p:txBody>
          <a:bodyPr anchor="t" rtlCol="false" tIns="0" lIns="0" bIns="0" rIns="0">
            <a:spAutoFit/>
          </a:bodyPr>
          <a:lstStyle/>
          <a:p>
            <a:pPr>
              <a:lnSpc>
                <a:spcPts val="7430"/>
              </a:lnSpc>
            </a:pPr>
            <a:r>
              <a:rPr lang="en-US" sz="5715">
                <a:solidFill>
                  <a:srgbClr val="FFFFFF"/>
                </a:solidFill>
                <a:latin typeface="Lato 1 Bold"/>
              </a:rPr>
              <a:t>01</a:t>
            </a:r>
          </a:p>
        </p:txBody>
      </p:sp>
      <p:grpSp>
        <p:nvGrpSpPr>
          <p:cNvPr name="Group 24" id="24"/>
          <p:cNvGrpSpPr/>
          <p:nvPr/>
        </p:nvGrpSpPr>
        <p:grpSpPr>
          <a:xfrm rot="0">
            <a:off x="4375898" y="2022072"/>
            <a:ext cx="3377173" cy="3221400"/>
            <a:chOff x="0" y="0"/>
            <a:chExt cx="4502897" cy="4295199"/>
          </a:xfrm>
        </p:grpSpPr>
        <p:sp>
          <p:nvSpPr>
            <p:cNvPr name="TextBox 25" id="25"/>
            <p:cNvSpPr txBox="true"/>
            <p:nvPr/>
          </p:nvSpPr>
          <p:spPr>
            <a:xfrm rot="0">
              <a:off x="0" y="3792985"/>
              <a:ext cx="4502897" cy="502214"/>
            </a:xfrm>
            <a:prstGeom prst="rect">
              <a:avLst/>
            </a:prstGeom>
          </p:spPr>
          <p:txBody>
            <a:bodyPr anchor="t" rtlCol="false" tIns="0" lIns="0" bIns="0" rIns="0">
              <a:spAutoFit/>
            </a:bodyPr>
            <a:lstStyle/>
            <a:p>
              <a:pPr algn="l" marL="0" indent="0" lvl="1">
                <a:lnSpc>
                  <a:spcPts val="3215"/>
                </a:lnSpc>
                <a:spcBef>
                  <a:spcPct val="0"/>
                </a:spcBef>
              </a:pPr>
            </a:p>
          </p:txBody>
        </p:sp>
        <p:sp>
          <p:nvSpPr>
            <p:cNvPr name="TextBox 26" id="26"/>
            <p:cNvSpPr txBox="true"/>
            <p:nvPr/>
          </p:nvSpPr>
          <p:spPr>
            <a:xfrm rot="0">
              <a:off x="0" y="-57150"/>
              <a:ext cx="4502897" cy="3286204"/>
            </a:xfrm>
            <a:prstGeom prst="rect">
              <a:avLst/>
            </a:prstGeom>
          </p:spPr>
          <p:txBody>
            <a:bodyPr anchor="t" rtlCol="false" tIns="0" lIns="0" bIns="0" rIns="0">
              <a:spAutoFit/>
            </a:bodyPr>
            <a:lstStyle/>
            <a:p>
              <a:pPr algn="l" marL="0" indent="0" lvl="1">
                <a:lnSpc>
                  <a:spcPts val="6575"/>
                </a:lnSpc>
                <a:spcBef>
                  <a:spcPct val="0"/>
                </a:spcBef>
              </a:pPr>
              <a:r>
                <a:rPr lang="en-US" sz="5057">
                  <a:solidFill>
                    <a:srgbClr val="FFFFFF"/>
                  </a:solidFill>
                  <a:latin typeface="Lato 1 Bold"/>
                </a:rPr>
                <a:t>Activité Team Bulding</a:t>
              </a:r>
            </a:p>
          </p:txBody>
        </p:sp>
      </p:grpSp>
      <p:sp>
        <p:nvSpPr>
          <p:cNvPr name="TextBox 27" id="27"/>
          <p:cNvSpPr txBox="true"/>
          <p:nvPr/>
        </p:nvSpPr>
        <p:spPr>
          <a:xfrm rot="0">
            <a:off x="4707102" y="5684553"/>
            <a:ext cx="1117343" cy="920289"/>
          </a:xfrm>
          <a:prstGeom prst="rect">
            <a:avLst/>
          </a:prstGeom>
        </p:spPr>
        <p:txBody>
          <a:bodyPr anchor="t" rtlCol="false" tIns="0" lIns="0" bIns="0" rIns="0">
            <a:spAutoFit/>
          </a:bodyPr>
          <a:lstStyle/>
          <a:p>
            <a:pPr>
              <a:lnSpc>
                <a:spcPts val="7430"/>
              </a:lnSpc>
            </a:pPr>
            <a:r>
              <a:rPr lang="en-US" sz="5715">
                <a:solidFill>
                  <a:srgbClr val="FFFFFF"/>
                </a:solidFill>
                <a:latin typeface="Lato 1 Bold"/>
              </a:rPr>
              <a:t>02</a:t>
            </a:r>
          </a:p>
        </p:txBody>
      </p:sp>
      <p:grpSp>
        <p:nvGrpSpPr>
          <p:cNvPr name="Group 28" id="28"/>
          <p:cNvGrpSpPr/>
          <p:nvPr/>
        </p:nvGrpSpPr>
        <p:grpSpPr>
          <a:xfrm rot="0">
            <a:off x="4707102" y="6762158"/>
            <a:ext cx="3377173" cy="2392697"/>
            <a:chOff x="0" y="0"/>
            <a:chExt cx="4502897" cy="3190263"/>
          </a:xfrm>
        </p:grpSpPr>
        <p:sp>
          <p:nvSpPr>
            <p:cNvPr name="TextBox 29" id="29"/>
            <p:cNvSpPr txBox="true"/>
            <p:nvPr/>
          </p:nvSpPr>
          <p:spPr>
            <a:xfrm rot="0">
              <a:off x="0" y="2688048"/>
              <a:ext cx="4502897" cy="502214"/>
            </a:xfrm>
            <a:prstGeom prst="rect">
              <a:avLst/>
            </a:prstGeom>
          </p:spPr>
          <p:txBody>
            <a:bodyPr anchor="t" rtlCol="false" tIns="0" lIns="0" bIns="0" rIns="0">
              <a:spAutoFit/>
            </a:bodyPr>
            <a:lstStyle/>
            <a:p>
              <a:pPr algn="l" marL="0" indent="0" lvl="1">
                <a:lnSpc>
                  <a:spcPts val="3215"/>
                </a:lnSpc>
                <a:spcBef>
                  <a:spcPct val="0"/>
                </a:spcBef>
              </a:pPr>
            </a:p>
          </p:txBody>
        </p:sp>
        <p:sp>
          <p:nvSpPr>
            <p:cNvPr name="TextBox 30" id="30"/>
            <p:cNvSpPr txBox="true"/>
            <p:nvPr/>
          </p:nvSpPr>
          <p:spPr>
            <a:xfrm rot="0">
              <a:off x="0" y="-57150"/>
              <a:ext cx="4502897" cy="2181267"/>
            </a:xfrm>
            <a:prstGeom prst="rect">
              <a:avLst/>
            </a:prstGeom>
          </p:spPr>
          <p:txBody>
            <a:bodyPr anchor="t" rtlCol="false" tIns="0" lIns="0" bIns="0" rIns="0">
              <a:spAutoFit/>
            </a:bodyPr>
            <a:lstStyle/>
            <a:p>
              <a:pPr algn="l" marL="0" indent="0" lvl="1">
                <a:lnSpc>
                  <a:spcPts val="6577"/>
                </a:lnSpc>
                <a:spcBef>
                  <a:spcPct val="0"/>
                </a:spcBef>
              </a:pPr>
              <a:r>
                <a:rPr lang="en-US" sz="5059">
                  <a:solidFill>
                    <a:srgbClr val="FFFFFF"/>
                  </a:solidFill>
                  <a:latin typeface="Lato 1 Bold"/>
                </a:rPr>
                <a:t>Match inter-club</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D031C"/>
        </a:solidFill>
      </p:bgPr>
    </p:bg>
    <p:spTree>
      <p:nvGrpSpPr>
        <p:cNvPr id="1" name=""/>
        <p:cNvGrpSpPr/>
        <p:nvPr/>
      </p:nvGrpSpPr>
      <p:grpSpPr>
        <a:xfrm>
          <a:off x="0" y="0"/>
          <a:ext cx="0" cy="0"/>
          <a:chOff x="0" y="0"/>
          <a:chExt cx="0" cy="0"/>
        </a:xfrm>
      </p:grpSpPr>
      <p:grpSp>
        <p:nvGrpSpPr>
          <p:cNvPr name="Group 2" id="2"/>
          <p:cNvGrpSpPr/>
          <p:nvPr/>
        </p:nvGrpSpPr>
        <p:grpSpPr>
          <a:xfrm rot="0">
            <a:off x="3985099" y="2979630"/>
            <a:ext cx="10317803" cy="4327739"/>
            <a:chOff x="0" y="0"/>
            <a:chExt cx="13757071" cy="5770319"/>
          </a:xfrm>
        </p:grpSpPr>
        <p:sp>
          <p:nvSpPr>
            <p:cNvPr name="TextBox 3" id="3"/>
            <p:cNvSpPr txBox="true"/>
            <p:nvPr/>
          </p:nvSpPr>
          <p:spPr>
            <a:xfrm rot="0">
              <a:off x="0" y="5015304"/>
              <a:ext cx="13757071" cy="755015"/>
            </a:xfrm>
            <a:prstGeom prst="rect">
              <a:avLst/>
            </a:prstGeom>
          </p:spPr>
          <p:txBody>
            <a:bodyPr anchor="t" rtlCol="false" tIns="0" lIns="0" bIns="0" rIns="0">
              <a:spAutoFit/>
            </a:bodyPr>
            <a:lstStyle/>
            <a:p>
              <a:pPr algn="ctr">
                <a:lnSpc>
                  <a:spcPts val="4800"/>
                </a:lnSpc>
              </a:pPr>
              <a:r>
                <a:rPr lang="en-US" sz="3200">
                  <a:solidFill>
                    <a:srgbClr val="FFFFFF"/>
                  </a:solidFill>
                  <a:latin typeface="Lato 1"/>
                </a:rPr>
                <a:t>Bonne chance au prochain groupe...</a:t>
              </a:r>
            </a:p>
          </p:txBody>
        </p:sp>
        <p:sp>
          <p:nvSpPr>
            <p:cNvPr name="TextBox 4" id="4"/>
            <p:cNvSpPr txBox="true"/>
            <p:nvPr/>
          </p:nvSpPr>
          <p:spPr>
            <a:xfrm rot="0">
              <a:off x="0" y="219075"/>
              <a:ext cx="13757071" cy="4251325"/>
            </a:xfrm>
            <a:prstGeom prst="rect">
              <a:avLst/>
            </a:prstGeom>
          </p:spPr>
          <p:txBody>
            <a:bodyPr anchor="t" rtlCol="false" tIns="0" lIns="0" bIns="0" rIns="0">
              <a:spAutoFit/>
            </a:bodyPr>
            <a:lstStyle/>
            <a:p>
              <a:pPr algn="ctr">
                <a:lnSpc>
                  <a:spcPts val="12000"/>
                </a:lnSpc>
              </a:pPr>
              <a:r>
                <a:rPr lang="en-US" sz="12000">
                  <a:solidFill>
                    <a:srgbClr val="FFFFFF"/>
                  </a:solidFill>
                  <a:latin typeface="Lato 2 Heavy"/>
                </a:rPr>
                <a:t>Merci pour votre écoute!</a:t>
              </a:r>
            </a:p>
          </p:txBody>
        </p:sp>
      </p:grpSp>
      <p:sp>
        <p:nvSpPr>
          <p:cNvPr name="Freeform 5" id="5"/>
          <p:cNvSpPr/>
          <p:nvPr/>
        </p:nvSpPr>
        <p:spPr>
          <a:xfrm flipH="false" flipV="false" rot="3016604">
            <a:off x="-3044311" y="5719734"/>
            <a:ext cx="8727621" cy="7743780"/>
          </a:xfrm>
          <a:custGeom>
            <a:avLst/>
            <a:gdLst/>
            <a:ahLst/>
            <a:cxnLst/>
            <a:rect r="r" b="b" t="t" l="l"/>
            <a:pathLst>
              <a:path h="7743780" w="8727621">
                <a:moveTo>
                  <a:pt x="0" y="0"/>
                </a:moveTo>
                <a:lnTo>
                  <a:pt x="8727621" y="0"/>
                </a:lnTo>
                <a:lnTo>
                  <a:pt x="8727621" y="7743780"/>
                </a:lnTo>
                <a:lnTo>
                  <a:pt x="0" y="7743780"/>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02901" y="-3386788"/>
            <a:ext cx="8727621" cy="7743780"/>
          </a:xfrm>
          <a:custGeom>
            <a:avLst/>
            <a:gdLst/>
            <a:ahLst/>
            <a:cxnLst/>
            <a:rect r="r" b="b" t="t" l="l"/>
            <a:pathLst>
              <a:path h="7743780" w="8727621">
                <a:moveTo>
                  <a:pt x="0" y="0"/>
                </a:moveTo>
                <a:lnTo>
                  <a:pt x="8727622" y="0"/>
                </a:lnTo>
                <a:lnTo>
                  <a:pt x="8727622" y="7743781"/>
                </a:lnTo>
                <a:lnTo>
                  <a:pt x="0" y="774378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DAF2xf8NfVo</dc:identifier>
  <dcterms:modified xsi:type="dcterms:W3CDTF">2011-08-01T06:04:30Z</dcterms:modified>
  <cp:revision>1</cp:revision>
  <dc:title>Présetation_Management_Equipe_B3_Cheikh_Ivan_Etia</dc:title>
</cp:coreProperties>
</file>